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3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7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5F677-77D6-4776-B74C-E6644AD42C2C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23669-C529-470D-8772-EC18FE4E2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955771" y="84591"/>
            <a:ext cx="3429000" cy="3000375"/>
            <a:chOff x="959668" y="91381"/>
            <a:chExt cx="3429000" cy="30003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668" y="91381"/>
              <a:ext cx="3429000" cy="30003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59668" y="2222624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Webmineral.com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53505" y="84592"/>
            <a:ext cx="3432897" cy="3000375"/>
            <a:chOff x="4676745" y="1584781"/>
            <a:chExt cx="3432897" cy="30003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10395" r="16661"/>
            <a:stretch/>
          </p:blipFill>
          <p:spPr>
            <a:xfrm>
              <a:off x="4676745" y="1584781"/>
              <a:ext cx="3432897" cy="213124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676745" y="3716024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Ptable.com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572752" y="84592"/>
            <a:ext cx="3429000" cy="3000374"/>
            <a:chOff x="5404919" y="1584780"/>
            <a:chExt cx="3429000" cy="30003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919" y="1584780"/>
              <a:ext cx="3429000" cy="277320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04919" y="3716022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Mindat.org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570803" y="3373999"/>
            <a:ext cx="3429000" cy="2992286"/>
            <a:chOff x="8570803" y="3373999"/>
            <a:chExt cx="3429000" cy="29922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t="8965" b="29042"/>
            <a:stretch/>
          </p:blipFill>
          <p:spPr>
            <a:xfrm>
              <a:off x="8570803" y="3373999"/>
              <a:ext cx="3429000" cy="21257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570803" y="5497153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EarthChem.org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815941" y="3373998"/>
            <a:ext cx="3425103" cy="2999198"/>
            <a:chOff x="4945708" y="3367087"/>
            <a:chExt cx="3425103" cy="299919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b="37841"/>
            <a:stretch/>
          </p:blipFill>
          <p:spPr>
            <a:xfrm>
              <a:off x="4945708" y="3367087"/>
              <a:ext cx="3425103" cy="2769938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945708" y="5497153"/>
              <a:ext cx="3425103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data.USGS.gov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47979" y="3373998"/>
            <a:ext cx="3429000" cy="3007055"/>
            <a:chOff x="947979" y="3373998"/>
            <a:chExt cx="3429000" cy="300705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7979" y="3373998"/>
              <a:ext cx="3429000" cy="2812409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947979" y="5511921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GeoPlotters.com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43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642163" y="147965"/>
            <a:ext cx="3429000" cy="3000375"/>
            <a:chOff x="5763161" y="229446"/>
            <a:chExt cx="3429000" cy="30003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8062" y="229446"/>
              <a:ext cx="3424099" cy="2568074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5763161" y="2360689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Geosociety.org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42163" y="3678817"/>
            <a:ext cx="3429000" cy="3000375"/>
            <a:chOff x="3825720" y="3361945"/>
            <a:chExt cx="3429000" cy="30003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7906" t="15637" r="25366"/>
            <a:stretch/>
          </p:blipFill>
          <p:spPr>
            <a:xfrm>
              <a:off x="3825720" y="3361945"/>
              <a:ext cx="3429000" cy="231171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825720" y="5493188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aipg.org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47937" y="147965"/>
            <a:ext cx="3429000" cy="3000375"/>
            <a:chOff x="5047937" y="147965"/>
            <a:chExt cx="3429000" cy="300037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11137" t="44457" r="7832" b="18137"/>
            <a:stretch/>
          </p:blipFill>
          <p:spPr>
            <a:xfrm>
              <a:off x="5047937" y="147965"/>
              <a:ext cx="3429000" cy="238004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047937" y="2279208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Minsocam.org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47936" y="3678817"/>
            <a:ext cx="3429000" cy="3000375"/>
            <a:chOff x="5047936" y="3678817"/>
            <a:chExt cx="3429000" cy="300037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t="45723" r="29642" b="13534"/>
            <a:stretch/>
          </p:blipFill>
          <p:spPr>
            <a:xfrm>
              <a:off x="5047937" y="3678817"/>
              <a:ext cx="3428999" cy="254091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47936" y="5810060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AmericanGeosciences.org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48810" y="147965"/>
            <a:ext cx="3429000" cy="3000375"/>
            <a:chOff x="311465" y="3678817"/>
            <a:chExt cx="3429000" cy="300037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b="19299"/>
            <a:stretch/>
          </p:blipFill>
          <p:spPr>
            <a:xfrm>
              <a:off x="311465" y="3678817"/>
              <a:ext cx="3429000" cy="2767251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311465" y="5810060"/>
              <a:ext cx="3429000" cy="8691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agu.org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67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11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IUPUI School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zur Loye, Thomas Edwards</dc:creator>
  <cp:lastModifiedBy>zur Loye, Thomas Edwards</cp:lastModifiedBy>
  <cp:revision>12</cp:revision>
  <dcterms:created xsi:type="dcterms:W3CDTF">2019-01-24T22:30:18Z</dcterms:created>
  <dcterms:modified xsi:type="dcterms:W3CDTF">2019-01-25T16:25:30Z</dcterms:modified>
</cp:coreProperties>
</file>